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D11F5AD-FFC8-4AF8-8475-77B70ACEA68C}">
          <p14:sldIdLst>
            <p14:sldId id="256"/>
          </p14:sldIdLst>
        </p14:section>
        <p14:section name="Untitled Section" id="{23A8D29F-D528-436D-9520-8C1C3FE424AE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F2BA9-D1B1-4C0E-B08C-E6CDA1871EB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0F019-AE79-454C-91EB-ECBFB81F3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0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4" y="0"/>
            <a:ext cx="122573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F24E-0C83-47EC-B720-58D7A3A344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4BA-0786-41ED-B606-820CCDD17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F24E-0C83-47EC-B720-58D7A3A344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4BA-0786-41ED-B606-820CCDD17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6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F24E-0C83-47EC-B720-58D7A3A344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4BA-0786-41ED-B606-820CCDD17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36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F24E-0C83-47EC-B720-58D7A3A344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4BA-0786-41ED-B606-820CCDD17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84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F24E-0C83-47EC-B720-58D7A3A344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4BA-0786-41ED-B606-820CCDD17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3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F24E-0C83-47EC-B720-58D7A3A344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4BA-0786-41ED-B606-820CCDD17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75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F24E-0C83-47EC-B720-58D7A3A344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4BA-0786-41ED-B606-820CCDD17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8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F24E-0C83-47EC-B720-58D7A3A344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4BA-0786-41ED-B606-820CCDD17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F24E-0C83-47EC-B720-58D7A3A344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4BA-0786-41ED-B606-820CCDD17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9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F24E-0C83-47EC-B720-58D7A3A344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4BA-0786-41ED-B606-820CCDD17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03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F24E-0C83-47EC-B720-58D7A3A344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E4BA-0786-41ED-B606-820CCDD17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7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F24E-0C83-47EC-B720-58D7A3A344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6E4BA-0786-41ED-B606-820CCDD17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5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34882" y="886408"/>
            <a:ext cx="4085179" cy="16793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TIN HỌC 8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4075" y="3405473"/>
            <a:ext cx="7828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CHỦ ĐỀ: LUYỆN TẬP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13603"/>
      </p:ext>
    </p:extLst>
  </p:cSld>
  <p:clrMapOvr>
    <a:masterClrMapping/>
  </p:clrMapOvr>
  <p:transition spd="slow" advTm="1619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Dặn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dò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Ôn</a:t>
            </a:r>
            <a:r>
              <a:rPr lang="en-US" sz="4000" dirty="0" smtClean="0"/>
              <a:t> </a:t>
            </a:r>
            <a:r>
              <a:rPr lang="en-US" sz="4000" dirty="0" err="1" smtClean="0"/>
              <a:t>lại</a:t>
            </a:r>
            <a:r>
              <a:rPr lang="en-US" sz="4000" dirty="0" smtClean="0"/>
              <a:t> </a:t>
            </a:r>
            <a:r>
              <a:rPr lang="en-US" sz="4000" dirty="0" err="1" smtClean="0"/>
              <a:t>nội</a:t>
            </a:r>
            <a:r>
              <a:rPr lang="en-US" sz="4000" dirty="0" smtClean="0"/>
              <a:t> dung </a:t>
            </a:r>
            <a:r>
              <a:rPr lang="en-US" sz="4000" dirty="0" err="1" smtClean="0"/>
              <a:t>chủ</a:t>
            </a:r>
            <a:r>
              <a:rPr lang="en-US" sz="4000" dirty="0" smtClean="0"/>
              <a:t> </a:t>
            </a:r>
            <a:r>
              <a:rPr lang="en-US" sz="4000" dirty="0" err="1" smtClean="0"/>
              <a:t>đề</a:t>
            </a:r>
            <a:endParaRPr lang="en-US" sz="4000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3200" dirty="0" err="1" smtClean="0"/>
              <a:t>Sử</a:t>
            </a:r>
            <a:r>
              <a:rPr lang="en-US" sz="3200" dirty="0" smtClean="0"/>
              <a:t> </a:t>
            </a:r>
            <a:r>
              <a:rPr lang="en-US" sz="3200" dirty="0" err="1" smtClean="0"/>
              <a:t>dụng</a:t>
            </a:r>
            <a:r>
              <a:rPr lang="en-US" sz="3200" dirty="0" smtClean="0"/>
              <a:t> </a:t>
            </a:r>
            <a:r>
              <a:rPr lang="en-US" sz="3200" dirty="0" err="1" smtClean="0"/>
              <a:t>biến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hằng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chương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trình</a:t>
            </a:r>
            <a:endParaRPr lang="en-US" sz="3200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toán</a:t>
            </a:r>
            <a:r>
              <a:rPr lang="en-US" sz="3200" dirty="0" smtClean="0"/>
              <a:t>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chương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trình</a:t>
            </a:r>
            <a:endParaRPr lang="en-US" sz="3200" dirty="0"/>
          </a:p>
          <a:p>
            <a:r>
              <a:rPr lang="en-US" sz="4000" dirty="0" err="1" smtClean="0"/>
              <a:t>Chép</a:t>
            </a:r>
            <a:r>
              <a:rPr lang="en-US" sz="4000" dirty="0" smtClean="0"/>
              <a:t> </a:t>
            </a:r>
            <a:r>
              <a:rPr lang="en-US" sz="4000" dirty="0" err="1" smtClean="0"/>
              <a:t>bài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làm</a:t>
            </a:r>
            <a:r>
              <a:rPr lang="en-US" sz="4000" dirty="0" smtClean="0"/>
              <a:t> </a:t>
            </a:r>
            <a:r>
              <a:rPr lang="en-US" sz="4000" dirty="0" err="1" smtClean="0"/>
              <a:t>bài</a:t>
            </a:r>
            <a:r>
              <a:rPr lang="en-US" sz="4000" dirty="0" smtClean="0"/>
              <a:t> </a:t>
            </a:r>
            <a:r>
              <a:rPr lang="en-US" sz="4000" dirty="0" err="1" smtClean="0"/>
              <a:t>tập</a:t>
            </a:r>
            <a:r>
              <a:rPr lang="en-US" sz="4000" dirty="0" smtClean="0"/>
              <a:t> </a:t>
            </a:r>
            <a:r>
              <a:rPr lang="en-US" sz="4000" dirty="0" err="1" smtClean="0"/>
              <a:t>trên</a:t>
            </a:r>
            <a:r>
              <a:rPr lang="en-US" sz="4000" dirty="0" smtClean="0"/>
              <a:t> </a:t>
            </a:r>
            <a:r>
              <a:rPr lang="en-US" sz="4000" dirty="0" err="1" smtClean="0"/>
              <a:t>hệ</a:t>
            </a:r>
            <a:r>
              <a:rPr lang="en-US" sz="4000" dirty="0" smtClean="0"/>
              <a:t> </a:t>
            </a:r>
            <a:r>
              <a:rPr lang="en-US" sz="4000" dirty="0" err="1" smtClean="0"/>
              <a:t>thống</a:t>
            </a:r>
            <a:r>
              <a:rPr lang="en-US" sz="4000" dirty="0" smtClean="0"/>
              <a:t> K12</a:t>
            </a:r>
          </a:p>
          <a:p>
            <a:r>
              <a:rPr lang="en-US" sz="4000" dirty="0" err="1" smtClean="0"/>
              <a:t>Tiết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 </a:t>
            </a:r>
            <a:r>
              <a:rPr lang="en-US" sz="4000" dirty="0" err="1" smtClean="0"/>
              <a:t>làm</a:t>
            </a:r>
            <a:r>
              <a:rPr lang="en-US" sz="4000" dirty="0" smtClean="0"/>
              <a:t> </a:t>
            </a:r>
            <a:r>
              <a:rPr lang="en-US" sz="4000" dirty="0" err="1" smtClean="0"/>
              <a:t>bài</a:t>
            </a:r>
            <a:r>
              <a:rPr lang="en-US" sz="4000" dirty="0" smtClean="0"/>
              <a:t> </a:t>
            </a:r>
            <a:r>
              <a:rPr lang="en-US" sz="4000" dirty="0" err="1" smtClean="0"/>
              <a:t>kiểm</a:t>
            </a:r>
            <a:r>
              <a:rPr lang="en-US" sz="4000" dirty="0" smtClean="0"/>
              <a:t> </a:t>
            </a:r>
            <a:r>
              <a:rPr lang="en-US" sz="4000" dirty="0" err="1" smtClean="0"/>
              <a:t>tra</a:t>
            </a:r>
            <a:r>
              <a:rPr lang="en-US" sz="4000" dirty="0" smtClean="0"/>
              <a:t> </a:t>
            </a:r>
            <a:r>
              <a:rPr lang="en-US" sz="4000" dirty="0" err="1" smtClean="0"/>
              <a:t>thường</a:t>
            </a:r>
            <a:r>
              <a:rPr lang="en-US" sz="4000" dirty="0" smtClean="0"/>
              <a:t> </a:t>
            </a:r>
            <a:r>
              <a:rPr lang="en-US" sz="4000" dirty="0" err="1" smtClean="0"/>
              <a:t>xuyên</a:t>
            </a:r>
            <a:endParaRPr lang="en-US" sz="4000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972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78"/>
    </mc:Choice>
    <mc:Fallback>
      <p:transition spd="slow" advTm="4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I. </a:t>
            </a:r>
            <a:r>
              <a:rPr lang="en-US" b="1" dirty="0" err="1" smtClean="0">
                <a:solidFill>
                  <a:srgbClr val="FF0000"/>
                </a:solidFill>
              </a:rPr>
              <a:t>Lý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thuyết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Khai</a:t>
            </a:r>
            <a:r>
              <a:rPr lang="en-US" sz="4000" dirty="0" smtClean="0"/>
              <a:t> </a:t>
            </a:r>
            <a:r>
              <a:rPr lang="en-US" sz="4000" dirty="0" err="1" smtClean="0"/>
              <a:t>báo</a:t>
            </a:r>
            <a:r>
              <a:rPr lang="en-US" sz="4000" dirty="0" smtClean="0"/>
              <a:t> </a:t>
            </a:r>
            <a:r>
              <a:rPr lang="en-US" sz="4000" dirty="0" err="1" smtClean="0"/>
              <a:t>biến</a:t>
            </a:r>
            <a:r>
              <a:rPr lang="en-US" sz="4000" dirty="0" smtClean="0"/>
              <a:t>:</a:t>
            </a:r>
          </a:p>
          <a:p>
            <a:pPr marL="457200" lvl="1" indent="0">
              <a:buNone/>
            </a:pPr>
            <a:r>
              <a:rPr lang="en-US" sz="3600" dirty="0" smtClean="0"/>
              <a:t>	</a:t>
            </a:r>
            <a:r>
              <a:rPr lang="en-US" sz="3600" dirty="0" err="1" smtClean="0">
                <a:solidFill>
                  <a:srgbClr val="FF0000"/>
                </a:solidFill>
              </a:rPr>
              <a:t>Var</a:t>
            </a:r>
            <a:r>
              <a:rPr lang="en-US" sz="3600" dirty="0" smtClean="0"/>
              <a:t> &lt;</a:t>
            </a:r>
            <a:r>
              <a:rPr lang="en-US" sz="3600" dirty="0" err="1" smtClean="0"/>
              <a:t>danh</a:t>
            </a:r>
            <a:r>
              <a:rPr lang="en-US" sz="3600" dirty="0" smtClean="0"/>
              <a:t> </a:t>
            </a:r>
            <a:r>
              <a:rPr lang="en-US" sz="3600" dirty="0" err="1" smtClean="0"/>
              <a:t>sách</a:t>
            </a:r>
            <a:r>
              <a:rPr lang="en-US" sz="3600" dirty="0" smtClean="0"/>
              <a:t> </a:t>
            </a:r>
            <a:r>
              <a:rPr lang="en-US" sz="3600" dirty="0" err="1" smtClean="0"/>
              <a:t>tên</a:t>
            </a:r>
            <a:r>
              <a:rPr lang="en-US" sz="3600" dirty="0" smtClean="0"/>
              <a:t> </a:t>
            </a:r>
            <a:r>
              <a:rPr lang="en-US" sz="3600" dirty="0" err="1" smtClean="0"/>
              <a:t>biến</a:t>
            </a:r>
            <a:r>
              <a:rPr lang="en-US" sz="3600" dirty="0" smtClean="0"/>
              <a:t>&gt;</a:t>
            </a:r>
            <a:r>
              <a:rPr lang="en-US" sz="3600" dirty="0" smtClean="0">
                <a:solidFill>
                  <a:srgbClr val="FF0000"/>
                </a:solidFill>
              </a:rPr>
              <a:t>:</a:t>
            </a:r>
            <a:r>
              <a:rPr lang="en-US" sz="3600" dirty="0" smtClean="0"/>
              <a:t>&lt;</a:t>
            </a:r>
            <a:r>
              <a:rPr lang="en-US" sz="3600" dirty="0" err="1" smtClean="0"/>
              <a:t>kiểu</a:t>
            </a:r>
            <a:r>
              <a:rPr lang="en-US" sz="3600" dirty="0" smtClean="0"/>
              <a:t> </a:t>
            </a:r>
            <a:r>
              <a:rPr lang="en-US" sz="3600" dirty="0" err="1" smtClean="0"/>
              <a:t>dữ</a:t>
            </a:r>
            <a:r>
              <a:rPr lang="en-US" sz="3600" dirty="0" smtClean="0"/>
              <a:t> </a:t>
            </a:r>
            <a:r>
              <a:rPr lang="en-US" sz="3600" dirty="0" err="1" smtClean="0"/>
              <a:t>liệu</a:t>
            </a:r>
            <a:r>
              <a:rPr lang="en-US" sz="3600" dirty="0" smtClean="0"/>
              <a:t>&gt;;</a:t>
            </a:r>
          </a:p>
          <a:p>
            <a:r>
              <a:rPr lang="en-US" sz="4000" dirty="0" err="1" smtClean="0"/>
              <a:t>Gán</a:t>
            </a:r>
            <a:r>
              <a:rPr lang="en-US" sz="4000" dirty="0" smtClean="0"/>
              <a:t> </a:t>
            </a:r>
            <a:r>
              <a:rPr lang="en-US" sz="4000" dirty="0" err="1" smtClean="0"/>
              <a:t>giá</a:t>
            </a:r>
            <a:r>
              <a:rPr lang="en-US" sz="4000" dirty="0" smtClean="0"/>
              <a:t> </a:t>
            </a:r>
            <a:r>
              <a:rPr lang="en-US" sz="4000" dirty="0" err="1" smtClean="0"/>
              <a:t>trị</a:t>
            </a:r>
            <a:r>
              <a:rPr lang="en-US" sz="4000" dirty="0" smtClean="0"/>
              <a:t> </a:t>
            </a:r>
            <a:r>
              <a:rPr lang="en-US" sz="4000" dirty="0" err="1" smtClean="0"/>
              <a:t>cho</a:t>
            </a:r>
            <a:r>
              <a:rPr lang="en-US" sz="4000" dirty="0" smtClean="0"/>
              <a:t> </a:t>
            </a:r>
            <a:r>
              <a:rPr lang="en-US" sz="4000" dirty="0" err="1" smtClean="0"/>
              <a:t>biến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dirty="0"/>
              <a:t>	</a:t>
            </a:r>
            <a:r>
              <a:rPr lang="en-US" sz="4000" dirty="0" smtClean="0"/>
              <a:t>&lt;</a:t>
            </a:r>
            <a:r>
              <a:rPr lang="en-US" sz="4000" dirty="0" err="1" smtClean="0"/>
              <a:t>tên</a:t>
            </a:r>
            <a:r>
              <a:rPr lang="en-US" sz="4000" dirty="0" smtClean="0"/>
              <a:t> </a:t>
            </a:r>
            <a:r>
              <a:rPr lang="en-US" sz="4000" dirty="0" err="1" smtClean="0"/>
              <a:t>biến</a:t>
            </a:r>
            <a:r>
              <a:rPr lang="en-US" sz="4000" dirty="0" smtClean="0"/>
              <a:t>&gt;</a:t>
            </a:r>
            <a:r>
              <a:rPr lang="en-US" sz="4000" dirty="0" smtClean="0">
                <a:solidFill>
                  <a:srgbClr val="FF0000"/>
                </a:solidFill>
              </a:rPr>
              <a:t>:=</a:t>
            </a:r>
            <a:r>
              <a:rPr lang="en-US" sz="4000" dirty="0" smtClean="0"/>
              <a:t>&lt;</a:t>
            </a:r>
            <a:r>
              <a:rPr lang="en-US" sz="4000" dirty="0" err="1" smtClean="0"/>
              <a:t>biểu</a:t>
            </a:r>
            <a:r>
              <a:rPr lang="en-US" sz="4000" dirty="0" smtClean="0"/>
              <a:t> </a:t>
            </a:r>
            <a:r>
              <a:rPr lang="en-US" sz="4000" dirty="0" err="1" smtClean="0"/>
              <a:t>thức</a:t>
            </a:r>
            <a:r>
              <a:rPr lang="en-US" sz="4000" dirty="0" smtClean="0"/>
              <a:t> </a:t>
            </a:r>
            <a:r>
              <a:rPr lang="en-US" sz="4000" dirty="0" err="1" smtClean="0"/>
              <a:t>giá</a:t>
            </a:r>
            <a:r>
              <a:rPr lang="en-US" sz="4000" dirty="0" smtClean="0"/>
              <a:t> </a:t>
            </a:r>
            <a:r>
              <a:rPr lang="en-US" sz="4000" dirty="0" err="1" smtClean="0"/>
              <a:t>trị</a:t>
            </a:r>
            <a:r>
              <a:rPr lang="en-US" sz="4000" dirty="0" smtClean="0"/>
              <a:t>&gt;;</a:t>
            </a:r>
          </a:p>
          <a:p>
            <a:r>
              <a:rPr lang="en-US" sz="4000" dirty="0" err="1" smtClean="0"/>
              <a:t>Khai</a:t>
            </a:r>
            <a:r>
              <a:rPr lang="en-US" sz="4000" dirty="0" smtClean="0"/>
              <a:t> </a:t>
            </a:r>
            <a:r>
              <a:rPr lang="en-US" sz="4000" dirty="0" err="1" smtClean="0"/>
              <a:t>báo</a:t>
            </a:r>
            <a:r>
              <a:rPr lang="en-US" sz="4000" dirty="0" smtClean="0"/>
              <a:t> </a:t>
            </a:r>
            <a:r>
              <a:rPr lang="en-US" sz="4000" dirty="0" err="1" smtClean="0"/>
              <a:t>hằng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dirty="0"/>
              <a:t>	</a:t>
            </a:r>
            <a:r>
              <a:rPr lang="en-US" sz="4000" dirty="0" err="1" smtClean="0"/>
              <a:t>Const</a:t>
            </a:r>
            <a:r>
              <a:rPr lang="en-US" sz="4000" dirty="0" smtClean="0"/>
              <a:t> &lt;</a:t>
            </a:r>
            <a:r>
              <a:rPr lang="en-US" sz="4000" dirty="0" err="1" smtClean="0"/>
              <a:t>tên</a:t>
            </a:r>
            <a:r>
              <a:rPr lang="en-US" sz="4000" dirty="0" smtClean="0"/>
              <a:t> </a:t>
            </a:r>
            <a:r>
              <a:rPr lang="en-US" sz="4000" dirty="0" err="1" smtClean="0"/>
              <a:t>hằng</a:t>
            </a:r>
            <a:r>
              <a:rPr lang="en-US" sz="4000" dirty="0" smtClean="0"/>
              <a:t>&gt; </a:t>
            </a:r>
            <a:r>
              <a:rPr lang="en-US" sz="4000" dirty="0" smtClean="0">
                <a:solidFill>
                  <a:srgbClr val="FF0000"/>
                </a:solidFill>
              </a:rPr>
              <a:t>= </a:t>
            </a:r>
            <a:r>
              <a:rPr lang="en-US" sz="4000" dirty="0" smtClean="0"/>
              <a:t>&lt;</a:t>
            </a:r>
            <a:r>
              <a:rPr lang="en-US" sz="4000" dirty="0" err="1" smtClean="0"/>
              <a:t>giá</a:t>
            </a:r>
            <a:r>
              <a:rPr lang="en-US" sz="4000" dirty="0" smtClean="0"/>
              <a:t> </a:t>
            </a:r>
            <a:r>
              <a:rPr lang="en-US" sz="4000" dirty="0" err="1" smtClean="0"/>
              <a:t>trị</a:t>
            </a:r>
            <a:r>
              <a:rPr lang="en-US" sz="4000" dirty="0" smtClean="0"/>
              <a:t>&gt;;</a:t>
            </a:r>
            <a:endParaRPr lang="en-US" sz="4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9768208"/>
      </p:ext>
    </p:extLst>
  </p:cSld>
  <p:clrMapOvr>
    <a:masterClrMapping/>
  </p:clrMapOvr>
  <p:transition spd="slow" advTm="2855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I. </a:t>
            </a:r>
            <a:r>
              <a:rPr lang="en-US" b="1" dirty="0" err="1" smtClean="0">
                <a:solidFill>
                  <a:srgbClr val="FF0000"/>
                </a:solidFill>
              </a:rPr>
              <a:t>Lý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thuyết</a:t>
            </a:r>
            <a:endParaRPr 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541838" y="4057650"/>
            <a:ext cx="7069137" cy="107632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-Diễn tả cách giải bài toán bằng dãy các thao tác (lệnh) cần phải thực hiện</a:t>
            </a:r>
            <a:endParaRPr lang="en-US" altLang="en-US" sz="3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530725" y="5429250"/>
            <a:ext cx="7359650" cy="107632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-Dựa vào mô tả thuật toán, ta viết chương trình bằng một ngôn ngữ lập trình thích hợp</a:t>
            </a:r>
            <a:endParaRPr lang="en-US" altLang="en-US" sz="3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4530725" y="3895725"/>
            <a:ext cx="7089775" cy="132397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</a:p>
          <a:p>
            <a:pPr algn="ctr">
              <a:spcBef>
                <a:spcPct val="50000"/>
              </a:spcBef>
            </a:pP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7513" y="2770188"/>
            <a:ext cx="3602037" cy="58420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prstShdw prst="shdw17" dist="17961" dir="2700000">
              <a:srgbClr val="7A99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Xác định bài toán</a:t>
            </a:r>
            <a:endParaRPr lang="en-US" altLang="en-US" sz="3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17513" y="4179888"/>
            <a:ext cx="3602037" cy="58420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prstShdw prst="shdw17" dist="17961" dir="2700000">
              <a:srgbClr val="7A99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Mô tả thuật toán</a:t>
            </a:r>
            <a:endParaRPr lang="en-US" altLang="en-US" sz="3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52438" y="5561013"/>
            <a:ext cx="3603625" cy="58420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prstShdw prst="shdw17" dist="17961" dir="2700000">
              <a:srgbClr val="7A99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Viết chương trình</a:t>
            </a:r>
            <a:endParaRPr lang="en-US" altLang="en-US" sz="3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4967288" y="3276600"/>
            <a:ext cx="442912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576763" y="2389188"/>
            <a:ext cx="7011987" cy="1322387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-Xác định thông tin đã cho </a:t>
            </a: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(INPUT)</a:t>
            </a:r>
            <a:r>
              <a:rPr lang="en-US" altLang="en-US" sz="320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-Tìm được thông tin cần tìm </a:t>
            </a: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(OUTPUT)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538663" y="2424113"/>
            <a:ext cx="7073900" cy="132397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</a:p>
          <a:p>
            <a:pPr algn="ctr">
              <a:spcBef>
                <a:spcPct val="50000"/>
              </a:spcBef>
            </a:pPr>
            <a:endParaRPr lang="en-US" altLang="en-US" sz="3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4495800" y="5305425"/>
            <a:ext cx="7394575" cy="132397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</a:p>
          <a:p>
            <a:pPr algn="ctr">
              <a:spcBef>
                <a:spcPct val="50000"/>
              </a:spcBef>
            </a:pPr>
            <a:endParaRPr lang="en-US" altLang="en-US" sz="3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81000" y="1730375"/>
            <a:ext cx="10739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 </a:t>
            </a:r>
            <a:r>
              <a:rPr lang="en-US" altLang="en-US" sz="32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Quá </a:t>
            </a:r>
            <a:r>
              <a:rPr lang="en-US" alt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altLang="en-US" sz="32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altLang="en-US" sz="32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32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altLang="en-US" sz="32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máy</a:t>
            </a:r>
            <a:r>
              <a:rPr lang="en-US" altLang="en-US" sz="32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32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523190"/>
      </p:ext>
    </p:extLst>
  </p:cSld>
  <p:clrMapOvr>
    <a:masterClrMapping/>
  </p:clrMapOvr>
  <p:transition spd="slow" advTm="491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1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II.BÀI TẬP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u="sng" dirty="0" err="1" smtClean="0"/>
              <a:t>Bài</a:t>
            </a:r>
            <a:r>
              <a:rPr lang="en-US" sz="4000" b="1" u="sng" dirty="0" smtClean="0"/>
              <a:t> 1</a:t>
            </a:r>
            <a:r>
              <a:rPr lang="en-US" sz="4000" dirty="0" smtClean="0"/>
              <a:t>: </a:t>
            </a:r>
            <a:r>
              <a:rPr lang="en-US" sz="4000" dirty="0" err="1" smtClean="0"/>
              <a:t>Viết</a:t>
            </a:r>
            <a:r>
              <a:rPr lang="en-US" sz="4000" dirty="0" smtClean="0"/>
              <a:t> </a:t>
            </a:r>
            <a:r>
              <a:rPr lang="en-US" sz="4000" dirty="0" err="1" smtClean="0"/>
              <a:t>chương</a:t>
            </a:r>
            <a:r>
              <a:rPr lang="en-US" sz="4000" dirty="0" smtClean="0"/>
              <a:t> </a:t>
            </a:r>
            <a:r>
              <a:rPr lang="en-US" sz="4000" dirty="0" err="1" smtClean="0"/>
              <a:t>trình</a:t>
            </a:r>
            <a:r>
              <a:rPr lang="en-US" sz="4000" dirty="0" smtClean="0"/>
              <a:t> </a:t>
            </a:r>
            <a:r>
              <a:rPr lang="en-US" sz="4000" dirty="0" err="1" smtClean="0"/>
              <a:t>nhập</a:t>
            </a:r>
            <a:r>
              <a:rPr lang="en-US" sz="4000" dirty="0" smtClean="0"/>
              <a:t> </a:t>
            </a:r>
            <a:r>
              <a:rPr lang="en-US" sz="4000" dirty="0" err="1" smtClean="0"/>
              <a:t>vào</a:t>
            </a:r>
            <a:r>
              <a:rPr lang="en-US" sz="4000" dirty="0" smtClean="0"/>
              <a:t> 2 </a:t>
            </a:r>
            <a:r>
              <a:rPr lang="en-US" sz="4000" dirty="0" err="1" smtClean="0"/>
              <a:t>số</a:t>
            </a:r>
            <a:r>
              <a:rPr lang="en-US" sz="4000" dirty="0" smtClean="0"/>
              <a:t> </a:t>
            </a:r>
            <a:r>
              <a:rPr lang="en-US" sz="4000" dirty="0" err="1" smtClean="0"/>
              <a:t>nguyên</a:t>
            </a:r>
            <a:r>
              <a:rPr lang="en-US" sz="4000" dirty="0" smtClean="0"/>
              <a:t> a, b. </a:t>
            </a:r>
            <a:r>
              <a:rPr lang="en-US" sz="4000" dirty="0" err="1" smtClean="0"/>
              <a:t>Sau</a:t>
            </a:r>
            <a:r>
              <a:rPr lang="en-US" sz="4000" dirty="0" smtClean="0"/>
              <a:t> </a:t>
            </a:r>
            <a:r>
              <a:rPr lang="en-US" sz="4000" dirty="0" err="1" smtClean="0"/>
              <a:t>đó</a:t>
            </a:r>
            <a:r>
              <a:rPr lang="en-US" sz="4000" dirty="0" smtClean="0"/>
              <a:t> </a:t>
            </a:r>
            <a:r>
              <a:rPr lang="en-US" sz="4000" dirty="0" err="1" smtClean="0"/>
              <a:t>hoán</a:t>
            </a:r>
            <a:r>
              <a:rPr lang="en-US" sz="4000" dirty="0" smtClean="0"/>
              <a:t> </a:t>
            </a:r>
            <a:r>
              <a:rPr lang="en-US" sz="4000" dirty="0" err="1" smtClean="0"/>
              <a:t>đổi</a:t>
            </a:r>
            <a:r>
              <a:rPr lang="en-US" sz="4000" dirty="0" smtClean="0"/>
              <a:t> </a:t>
            </a:r>
            <a:r>
              <a:rPr lang="en-US" sz="4000" dirty="0" err="1" smtClean="0"/>
              <a:t>giá</a:t>
            </a:r>
            <a:r>
              <a:rPr lang="en-US" sz="4000" dirty="0" smtClean="0"/>
              <a:t> </a:t>
            </a:r>
            <a:r>
              <a:rPr lang="en-US" sz="4000" dirty="0" err="1" smtClean="0"/>
              <a:t>trị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 a </a:t>
            </a:r>
            <a:r>
              <a:rPr lang="en-US" sz="4000" dirty="0" err="1" smtClean="0"/>
              <a:t>và</a:t>
            </a:r>
            <a:r>
              <a:rPr lang="en-US" sz="4000" dirty="0" smtClean="0"/>
              <a:t> b </a:t>
            </a:r>
            <a:r>
              <a:rPr lang="en-US" sz="4000" dirty="0" err="1" smtClean="0"/>
              <a:t>rồi</a:t>
            </a:r>
            <a:r>
              <a:rPr lang="en-US" sz="4000" dirty="0" smtClean="0"/>
              <a:t> in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màn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endParaRPr lang="en-US" sz="4000" dirty="0" smtClean="0"/>
          </a:p>
          <a:p>
            <a:pPr marL="514350" indent="-514350">
              <a:buAutoNum type="alphaLcPeriod"/>
            </a:pPr>
            <a:r>
              <a:rPr lang="en-US" sz="4000" dirty="0" err="1" smtClean="0"/>
              <a:t>Xác</a:t>
            </a:r>
            <a:r>
              <a:rPr lang="en-US" sz="4000" dirty="0" smtClean="0"/>
              <a:t> </a:t>
            </a:r>
            <a:r>
              <a:rPr lang="en-US" sz="4000" dirty="0" err="1" smtClean="0"/>
              <a:t>định</a:t>
            </a:r>
            <a:r>
              <a:rPr lang="en-US" sz="4000" dirty="0" smtClean="0"/>
              <a:t> </a:t>
            </a:r>
            <a:r>
              <a:rPr lang="en-US" sz="4000" dirty="0" err="1" smtClean="0"/>
              <a:t>bài</a:t>
            </a:r>
            <a:r>
              <a:rPr lang="en-US" sz="4000" dirty="0" smtClean="0"/>
              <a:t> </a:t>
            </a:r>
            <a:r>
              <a:rPr lang="en-US" sz="4000" dirty="0" err="1" smtClean="0"/>
              <a:t>toán</a:t>
            </a:r>
            <a:endParaRPr lang="en-US" sz="4000" dirty="0" smtClean="0"/>
          </a:p>
          <a:p>
            <a:pPr marL="514350" indent="-514350">
              <a:buAutoNum type="alphaLcPeriod"/>
            </a:pPr>
            <a:r>
              <a:rPr lang="en-US" sz="4000" dirty="0" err="1" smtClean="0"/>
              <a:t>Xây</a:t>
            </a:r>
            <a:r>
              <a:rPr lang="en-US" sz="4000" dirty="0" smtClean="0"/>
              <a:t> </a:t>
            </a:r>
            <a:r>
              <a:rPr lang="en-US" sz="4000" dirty="0" err="1" smtClean="0"/>
              <a:t>dựng</a:t>
            </a:r>
            <a:r>
              <a:rPr lang="en-US" sz="4000" dirty="0" smtClean="0"/>
              <a:t> </a:t>
            </a:r>
            <a:r>
              <a:rPr lang="en-US" sz="4000" dirty="0" err="1" smtClean="0"/>
              <a:t>thuật</a:t>
            </a:r>
            <a:r>
              <a:rPr lang="en-US" sz="4000" dirty="0" smtClean="0"/>
              <a:t> </a:t>
            </a:r>
            <a:r>
              <a:rPr lang="en-US" sz="4000" dirty="0" err="1" smtClean="0"/>
              <a:t>toán</a:t>
            </a:r>
            <a:endParaRPr lang="en-US" sz="4000" dirty="0" smtClean="0"/>
          </a:p>
          <a:p>
            <a:pPr marL="514350" indent="-514350">
              <a:buAutoNum type="alphaLcPeriod"/>
            </a:pPr>
            <a:r>
              <a:rPr lang="en-US" sz="4000" dirty="0" err="1" smtClean="0"/>
              <a:t>Viết</a:t>
            </a:r>
            <a:r>
              <a:rPr lang="en-US" sz="4000" dirty="0" smtClean="0"/>
              <a:t> </a:t>
            </a:r>
            <a:r>
              <a:rPr lang="en-US" sz="4000" dirty="0" err="1" smtClean="0"/>
              <a:t>chương</a:t>
            </a:r>
            <a:r>
              <a:rPr lang="en-US" sz="4000" dirty="0" smtClean="0"/>
              <a:t> </a:t>
            </a:r>
            <a:r>
              <a:rPr lang="en-US" sz="4000" dirty="0" err="1" smtClean="0"/>
              <a:t>trình</a:t>
            </a:r>
            <a:r>
              <a:rPr lang="en-US" sz="4000" dirty="0" smtClean="0"/>
              <a:t> </a:t>
            </a:r>
            <a:r>
              <a:rPr lang="en-US" sz="4000" dirty="0" err="1" smtClean="0"/>
              <a:t>hoàn</a:t>
            </a:r>
            <a:r>
              <a:rPr lang="en-US" sz="4000" dirty="0" smtClean="0"/>
              <a:t> </a:t>
            </a:r>
            <a:r>
              <a:rPr lang="en-US" sz="4000" dirty="0" err="1" smtClean="0"/>
              <a:t>chỉnh</a:t>
            </a:r>
            <a:endParaRPr lang="en-US" sz="4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76383"/>
      </p:ext>
    </p:extLst>
  </p:cSld>
  <p:clrMapOvr>
    <a:masterClrMapping/>
  </p:clrMapOvr>
  <p:transition spd="slow" advTm="2853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76398" y="2716109"/>
            <a:ext cx="3486150" cy="49371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258491" y="3368680"/>
            <a:ext cx="7167155" cy="6143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Bước2: 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258489" y="4070136"/>
            <a:ext cx="7167157" cy="6159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Bước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b; 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827258" y="413543"/>
            <a:ext cx="4343400" cy="4921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652462" y="1265927"/>
            <a:ext cx="1911350" cy="554037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en-US" altLang="en-US" sz="36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635047" y="1979509"/>
            <a:ext cx="1911350" cy="554037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2563812" y="1588983"/>
            <a:ext cx="812802" cy="4686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en-US"/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2511562" y="2266129"/>
            <a:ext cx="865052" cy="1085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en-US"/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429000" y="1300059"/>
            <a:ext cx="7839891" cy="4937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14510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biến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có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trị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429000" y="1934461"/>
            <a:ext cx="7839891" cy="49212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31373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biến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có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trị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alt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3429000" y="1273591"/>
            <a:ext cx="7876403" cy="49212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14510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20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3429000" y="1935174"/>
            <a:ext cx="7892278" cy="49212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14510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20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4258488" y="4796849"/>
            <a:ext cx="7167158" cy="6159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Bước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c; 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258491" y="2660784"/>
            <a:ext cx="7167155" cy="61555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Bước1: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4258488" y="5581544"/>
            <a:ext cx="7228118" cy="123110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Bước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In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685332"/>
      </p:ext>
    </p:extLst>
  </p:cSld>
  <p:clrMapOvr>
    <a:masterClrMapping/>
  </p:clrMapOvr>
  <p:transition spd="slow" advTm="5089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882684" y="321252"/>
            <a:ext cx="3486150" cy="49371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2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32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alt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682" y="814964"/>
            <a:ext cx="11535306" cy="5624259"/>
          </a:xfrm>
          <a:prstGeom prst="rect">
            <a:avLst/>
          </a:prstGeom>
        </p:spPr>
      </p:pic>
      <p:sp>
        <p:nvSpPr>
          <p:cNvPr id="6" name="Round Single Corner Rectangle 5"/>
          <p:cNvSpPr/>
          <p:nvPr/>
        </p:nvSpPr>
        <p:spPr>
          <a:xfrm>
            <a:off x="296682" y="1645917"/>
            <a:ext cx="3021284" cy="339635"/>
          </a:xfrm>
          <a:prstGeom prst="round1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3317966" y="1811383"/>
            <a:ext cx="1140823" cy="43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450080" y="1524000"/>
            <a:ext cx="2351314" cy="6879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Khai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báo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biến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ound Single Corner Rectangle 9"/>
          <p:cNvSpPr/>
          <p:nvPr/>
        </p:nvSpPr>
        <p:spPr>
          <a:xfrm>
            <a:off x="1400783" y="2590082"/>
            <a:ext cx="3917838" cy="618314"/>
          </a:xfrm>
          <a:prstGeom prst="round1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5318621" y="2899239"/>
            <a:ext cx="127802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596650" y="2590082"/>
            <a:ext cx="3695214" cy="6879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Nhập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giá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trị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cho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biến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Round Single Corner Rectangle 15"/>
          <p:cNvSpPr/>
          <p:nvPr/>
        </p:nvSpPr>
        <p:spPr>
          <a:xfrm>
            <a:off x="1400783" y="3259296"/>
            <a:ext cx="3917838" cy="618314"/>
          </a:xfrm>
          <a:prstGeom prst="round1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>
            <a:off x="5318621" y="3568453"/>
            <a:ext cx="127802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569876" y="3189633"/>
            <a:ext cx="3695214" cy="6879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Nhập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giá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trị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cho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biến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Round Single Corner Rectangle 18"/>
          <p:cNvSpPr/>
          <p:nvPr/>
        </p:nvSpPr>
        <p:spPr>
          <a:xfrm>
            <a:off x="1183532" y="3928510"/>
            <a:ext cx="1676400" cy="940743"/>
          </a:xfrm>
          <a:prstGeom prst="round1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859932" y="4490433"/>
            <a:ext cx="1342417" cy="232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02349" y="4133172"/>
            <a:ext cx="3695214" cy="6879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Hoán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đổi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giá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trị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Round Single Corner Rectangle 24"/>
          <p:cNvSpPr/>
          <p:nvPr/>
        </p:nvSpPr>
        <p:spPr>
          <a:xfrm>
            <a:off x="1183532" y="4726767"/>
            <a:ext cx="10372928" cy="451643"/>
          </a:xfrm>
          <a:prstGeom prst="round1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7315200" y="5178410"/>
            <a:ext cx="0" cy="4009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064213" y="5579315"/>
            <a:ext cx="7889132" cy="6879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giá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trị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biến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a, b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ra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màn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hình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757018"/>
      </p:ext>
    </p:extLst>
  </p:cSld>
  <p:clrMapOvr>
    <a:masterClrMapping/>
  </p:clrMapOvr>
  <p:transition spd="slow" advTm="5967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5" grpId="0" animBg="1"/>
      <p:bldP spid="25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ree Pascal IDE 2021-11-21 12-28-4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026" y="973712"/>
            <a:ext cx="10797701" cy="5203251"/>
          </a:xfr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882684" y="321252"/>
            <a:ext cx="3486150" cy="49371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2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32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alt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18502"/>
      </p:ext>
    </p:extLst>
  </p:cSld>
  <p:clrMapOvr>
    <a:masterClrMapping/>
  </p:clrMapOvr>
  <p:transition spd="slow" advTm="2926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  <p:extLst>
    <p:ext uri="{E180D4A7-C9FB-4DFB-919C-405C955672EB}">
      <p14:showEvtLst xmlns:p14="http://schemas.microsoft.com/office/powerpoint/2010/main">
        <p14:playEvt time="566" objId="5"/>
        <p14:stopEvt time="27339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661481"/>
            <a:ext cx="10515600" cy="5515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u="sng" dirty="0" err="1" smtClean="0"/>
              <a:t>Bài</a:t>
            </a:r>
            <a:r>
              <a:rPr lang="en-US" sz="4000" b="1" u="sng" dirty="0" smtClean="0"/>
              <a:t> 2</a:t>
            </a:r>
            <a:r>
              <a:rPr lang="en-US" sz="4000" dirty="0" smtClean="0"/>
              <a:t>: </a:t>
            </a:r>
            <a:r>
              <a:rPr lang="en-US" sz="4000" dirty="0" err="1" smtClean="0"/>
              <a:t>Viết</a:t>
            </a:r>
            <a:r>
              <a:rPr lang="en-US" sz="4000" dirty="0" smtClean="0"/>
              <a:t> </a:t>
            </a:r>
            <a:r>
              <a:rPr lang="en-US" sz="4000" dirty="0" err="1" smtClean="0"/>
              <a:t>chương</a:t>
            </a:r>
            <a:r>
              <a:rPr lang="en-US" sz="4000" dirty="0" smtClean="0"/>
              <a:t> </a:t>
            </a:r>
            <a:r>
              <a:rPr lang="en-US" sz="4000" dirty="0" err="1" smtClean="0"/>
              <a:t>trình</a:t>
            </a:r>
            <a:r>
              <a:rPr lang="en-US" sz="4000" dirty="0" smtClean="0"/>
              <a:t> </a:t>
            </a:r>
            <a:r>
              <a:rPr lang="en-US" sz="4000" dirty="0" err="1" smtClean="0"/>
              <a:t>nhập</a:t>
            </a:r>
            <a:r>
              <a:rPr lang="en-US" sz="4000" dirty="0" smtClean="0"/>
              <a:t> </a:t>
            </a:r>
            <a:r>
              <a:rPr lang="en-US" sz="4000" dirty="0" err="1" smtClean="0"/>
              <a:t>vào</a:t>
            </a:r>
            <a:r>
              <a:rPr lang="en-US" sz="4000" dirty="0" smtClean="0"/>
              <a:t> 2 </a:t>
            </a:r>
            <a:r>
              <a:rPr lang="en-US" sz="4000" dirty="0" err="1" smtClean="0"/>
              <a:t>số</a:t>
            </a:r>
            <a:r>
              <a:rPr lang="en-US" sz="4000" dirty="0" smtClean="0"/>
              <a:t> </a:t>
            </a:r>
            <a:r>
              <a:rPr lang="en-US" sz="4000" dirty="0" err="1" smtClean="0"/>
              <a:t>nguyên</a:t>
            </a:r>
            <a:r>
              <a:rPr lang="en-US" sz="4000" dirty="0" smtClean="0"/>
              <a:t> a, b. </a:t>
            </a:r>
            <a:r>
              <a:rPr lang="en-US" sz="4000" dirty="0" err="1" smtClean="0"/>
              <a:t>Sau</a:t>
            </a:r>
            <a:r>
              <a:rPr lang="en-US" sz="4000" dirty="0" smtClean="0"/>
              <a:t> </a:t>
            </a:r>
            <a:r>
              <a:rPr lang="en-US" sz="4000" dirty="0" err="1" smtClean="0"/>
              <a:t>đó</a:t>
            </a:r>
            <a:r>
              <a:rPr lang="en-US" sz="4000" dirty="0"/>
              <a:t> </a:t>
            </a:r>
            <a:r>
              <a:rPr lang="en-US" sz="4000" dirty="0" err="1" smtClean="0"/>
              <a:t>tính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in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màn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kết</a:t>
            </a:r>
            <a:r>
              <a:rPr lang="en-US" sz="4000" dirty="0" smtClean="0"/>
              <a:t> </a:t>
            </a:r>
            <a:r>
              <a:rPr lang="en-US" sz="4000" dirty="0" err="1" smtClean="0"/>
              <a:t>quả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a + b, a – b, a*b</a:t>
            </a:r>
          </a:p>
          <a:p>
            <a:pPr marL="514350" indent="-514350">
              <a:buAutoNum type="alphaLcPeriod"/>
            </a:pPr>
            <a:r>
              <a:rPr lang="en-US" sz="4000" dirty="0" err="1" smtClean="0"/>
              <a:t>Xác</a:t>
            </a:r>
            <a:r>
              <a:rPr lang="en-US" sz="4000" dirty="0" smtClean="0"/>
              <a:t> </a:t>
            </a:r>
            <a:r>
              <a:rPr lang="en-US" sz="4000" dirty="0" err="1" smtClean="0"/>
              <a:t>định</a:t>
            </a:r>
            <a:r>
              <a:rPr lang="en-US" sz="4000" dirty="0" smtClean="0"/>
              <a:t> </a:t>
            </a:r>
            <a:r>
              <a:rPr lang="en-US" sz="4000" dirty="0" err="1" smtClean="0"/>
              <a:t>bài</a:t>
            </a:r>
            <a:r>
              <a:rPr lang="en-US" sz="4000" dirty="0" smtClean="0"/>
              <a:t> </a:t>
            </a:r>
            <a:r>
              <a:rPr lang="en-US" sz="4000" dirty="0" err="1" smtClean="0"/>
              <a:t>toán</a:t>
            </a:r>
            <a:endParaRPr lang="en-US" sz="4000" dirty="0" smtClean="0"/>
          </a:p>
          <a:p>
            <a:pPr marL="514350" indent="-514350">
              <a:buAutoNum type="alphaLcPeriod"/>
            </a:pPr>
            <a:r>
              <a:rPr lang="en-US" sz="4000" dirty="0" err="1" smtClean="0"/>
              <a:t>Xây</a:t>
            </a:r>
            <a:r>
              <a:rPr lang="en-US" sz="4000" dirty="0" smtClean="0"/>
              <a:t> </a:t>
            </a:r>
            <a:r>
              <a:rPr lang="en-US" sz="4000" dirty="0" err="1" smtClean="0"/>
              <a:t>dựng</a:t>
            </a:r>
            <a:r>
              <a:rPr lang="en-US" sz="4000" dirty="0" smtClean="0"/>
              <a:t> </a:t>
            </a:r>
            <a:r>
              <a:rPr lang="en-US" sz="4000" dirty="0" err="1" smtClean="0"/>
              <a:t>thuật</a:t>
            </a:r>
            <a:r>
              <a:rPr lang="en-US" sz="4000" dirty="0" smtClean="0"/>
              <a:t> </a:t>
            </a:r>
            <a:r>
              <a:rPr lang="en-US" sz="4000" dirty="0" err="1" smtClean="0"/>
              <a:t>toán</a:t>
            </a:r>
            <a:endParaRPr lang="en-US" sz="4000" dirty="0" smtClean="0"/>
          </a:p>
          <a:p>
            <a:pPr marL="514350" indent="-514350">
              <a:buAutoNum type="alphaLcPeriod"/>
            </a:pPr>
            <a:r>
              <a:rPr lang="en-US" sz="4000" dirty="0" err="1" smtClean="0"/>
              <a:t>Viết</a:t>
            </a:r>
            <a:r>
              <a:rPr lang="en-US" sz="4000" dirty="0" smtClean="0"/>
              <a:t> </a:t>
            </a:r>
            <a:r>
              <a:rPr lang="en-US" sz="4000" dirty="0" err="1" smtClean="0"/>
              <a:t>chương</a:t>
            </a:r>
            <a:r>
              <a:rPr lang="en-US" sz="4000" dirty="0" smtClean="0"/>
              <a:t> </a:t>
            </a:r>
            <a:r>
              <a:rPr lang="en-US" sz="4000" dirty="0" err="1" smtClean="0"/>
              <a:t>trình</a:t>
            </a:r>
            <a:r>
              <a:rPr lang="en-US" sz="4000" dirty="0" smtClean="0"/>
              <a:t> </a:t>
            </a:r>
            <a:r>
              <a:rPr lang="en-US" sz="4000" dirty="0" err="1" smtClean="0"/>
              <a:t>hoàn</a:t>
            </a:r>
            <a:r>
              <a:rPr lang="en-US" sz="4000" dirty="0" smtClean="0"/>
              <a:t> </a:t>
            </a:r>
            <a:r>
              <a:rPr lang="en-US" sz="4000" dirty="0" err="1" smtClean="0"/>
              <a:t>chỉnh</a:t>
            </a:r>
            <a:endParaRPr lang="en-US" sz="4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2875"/>
      </p:ext>
    </p:extLst>
  </p:cSld>
  <p:clrMapOvr>
    <a:masterClrMapping/>
  </p:clrMapOvr>
  <p:transition spd="slow" advTm="4713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Tóm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tắt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/>
              <a:t>Khai</a:t>
            </a:r>
            <a:r>
              <a:rPr lang="en-US" sz="4400" dirty="0" smtClean="0"/>
              <a:t> </a:t>
            </a:r>
            <a:r>
              <a:rPr lang="en-US" sz="4400" dirty="0" err="1" smtClean="0"/>
              <a:t>báo</a:t>
            </a:r>
            <a:r>
              <a:rPr lang="en-US" sz="4400" dirty="0" smtClean="0"/>
              <a:t> </a:t>
            </a:r>
            <a:r>
              <a:rPr lang="en-US" sz="4400" dirty="0" err="1" smtClean="0"/>
              <a:t>biến</a:t>
            </a:r>
            <a:endParaRPr lang="en-US" sz="4400" dirty="0" smtClean="0"/>
          </a:p>
          <a:p>
            <a:r>
              <a:rPr lang="en-US" sz="4400" dirty="0" err="1" smtClean="0"/>
              <a:t>Sử</a:t>
            </a:r>
            <a:r>
              <a:rPr lang="en-US" sz="4400" dirty="0" smtClean="0"/>
              <a:t> </a:t>
            </a:r>
            <a:r>
              <a:rPr lang="en-US" sz="4400" dirty="0" err="1" smtClean="0"/>
              <a:t>dụng</a:t>
            </a:r>
            <a:r>
              <a:rPr lang="en-US" sz="4400" dirty="0" smtClean="0"/>
              <a:t> </a:t>
            </a:r>
            <a:r>
              <a:rPr lang="en-US" sz="4400" dirty="0" err="1" smtClean="0"/>
              <a:t>biến</a:t>
            </a:r>
            <a:r>
              <a:rPr lang="en-US" sz="4400" dirty="0" smtClean="0"/>
              <a:t> </a:t>
            </a:r>
            <a:r>
              <a:rPr lang="en-US" sz="4400" dirty="0" err="1" smtClean="0"/>
              <a:t>trong</a:t>
            </a:r>
            <a:r>
              <a:rPr lang="en-US" sz="4400" dirty="0" smtClean="0"/>
              <a:t> </a:t>
            </a:r>
            <a:r>
              <a:rPr lang="en-US" sz="4400" dirty="0" err="1" smtClean="0"/>
              <a:t>chương</a:t>
            </a:r>
            <a:r>
              <a:rPr lang="en-US" sz="4400" dirty="0" smtClean="0"/>
              <a:t> </a:t>
            </a:r>
            <a:r>
              <a:rPr lang="en-US" sz="4400" dirty="0" err="1" smtClean="0"/>
              <a:t>trình</a:t>
            </a:r>
            <a:endParaRPr lang="en-US" sz="4400" dirty="0" smtClean="0"/>
          </a:p>
          <a:p>
            <a:r>
              <a:rPr lang="en-US" sz="4400" dirty="0" err="1" smtClean="0"/>
              <a:t>Xác</a:t>
            </a:r>
            <a:r>
              <a:rPr lang="en-US" sz="4400" dirty="0" smtClean="0"/>
              <a:t> </a:t>
            </a:r>
            <a:r>
              <a:rPr lang="en-US" sz="4400" dirty="0" err="1" smtClean="0"/>
              <a:t>định</a:t>
            </a:r>
            <a:r>
              <a:rPr lang="en-US" sz="4400" dirty="0" smtClean="0"/>
              <a:t> </a:t>
            </a:r>
            <a:r>
              <a:rPr lang="en-US" sz="4400" dirty="0" err="1" smtClean="0"/>
              <a:t>bài</a:t>
            </a:r>
            <a:r>
              <a:rPr lang="en-US" sz="4400" dirty="0" smtClean="0"/>
              <a:t> </a:t>
            </a:r>
            <a:r>
              <a:rPr lang="en-US" sz="4400" dirty="0" err="1" smtClean="0"/>
              <a:t>toán</a:t>
            </a:r>
            <a:endParaRPr lang="en-US" sz="4400" dirty="0" smtClean="0"/>
          </a:p>
          <a:p>
            <a:r>
              <a:rPr lang="en-US" sz="4400" dirty="0" err="1" smtClean="0"/>
              <a:t>Mô</a:t>
            </a:r>
            <a:r>
              <a:rPr lang="en-US" sz="4400" dirty="0" smtClean="0"/>
              <a:t> </a:t>
            </a:r>
            <a:r>
              <a:rPr lang="en-US" sz="4400" dirty="0" err="1" smtClean="0"/>
              <a:t>tả</a:t>
            </a:r>
            <a:r>
              <a:rPr lang="en-US" sz="4400" dirty="0" smtClean="0"/>
              <a:t> </a:t>
            </a:r>
            <a:r>
              <a:rPr lang="en-US" sz="4400" dirty="0" err="1" smtClean="0"/>
              <a:t>thuật</a:t>
            </a:r>
            <a:r>
              <a:rPr lang="en-US" sz="4400" dirty="0" smtClean="0"/>
              <a:t> </a:t>
            </a:r>
            <a:r>
              <a:rPr lang="en-US" sz="4400" dirty="0" err="1" smtClean="0"/>
              <a:t>toán</a:t>
            </a:r>
            <a:endParaRPr lang="en-US" sz="4400" dirty="0" smtClean="0"/>
          </a:p>
          <a:p>
            <a:r>
              <a:rPr lang="en-US" sz="4400" dirty="0" err="1" smtClean="0"/>
              <a:t>Viết</a:t>
            </a:r>
            <a:r>
              <a:rPr lang="en-US" sz="4400" dirty="0" smtClean="0"/>
              <a:t> </a:t>
            </a:r>
            <a:r>
              <a:rPr lang="en-US" sz="4400" dirty="0" err="1" smtClean="0"/>
              <a:t>chương</a:t>
            </a:r>
            <a:r>
              <a:rPr lang="en-US" sz="4400" dirty="0" smtClean="0"/>
              <a:t> </a:t>
            </a:r>
            <a:r>
              <a:rPr lang="en-US" sz="4400" dirty="0" err="1" smtClean="0"/>
              <a:t>trình</a:t>
            </a:r>
            <a:endParaRPr lang="en-US" sz="4400" dirty="0" smtClean="0"/>
          </a:p>
          <a:p>
            <a:endParaRPr lang="en-US" sz="4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005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17"/>
    </mc:Choice>
    <mc:Fallback>
      <p:transition spd="slow" advTm="26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9.5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4|2.3|4|12.2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9|3|4.8|9.2|5.6|3.7|4.1|3.5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6.4|8.1|4.5|4.1|17.6|1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9|7.4|2.3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5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441</Words>
  <Application>Microsoft Office PowerPoint</Application>
  <PresentationFormat>Widescreen</PresentationFormat>
  <Paragraphs>62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I. Lý thuyết</vt:lpstr>
      <vt:lpstr>I. Lý thuyết</vt:lpstr>
      <vt:lpstr>II.BÀI TẬP</vt:lpstr>
      <vt:lpstr>PowerPoint Presentation</vt:lpstr>
      <vt:lpstr>PowerPoint Presentation</vt:lpstr>
      <vt:lpstr>PowerPoint Presentation</vt:lpstr>
      <vt:lpstr>PowerPoint Presentation</vt:lpstr>
      <vt:lpstr>Tóm tắt</vt:lpstr>
      <vt:lpstr>Dặn dò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2021-11-21T04:37:13Z</dcterms:created>
  <dcterms:modified xsi:type="dcterms:W3CDTF">2021-11-21T08:42:02Z</dcterms:modified>
</cp:coreProperties>
</file>